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84" r:id="rId4"/>
    <p:sldId id="283" r:id="rId5"/>
    <p:sldId id="285" r:id="rId6"/>
    <p:sldId id="287" r:id="rId7"/>
    <p:sldId id="269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55A"/>
    <a:srgbClr val="D6B5B7"/>
    <a:srgbClr val="4C6C55"/>
    <a:srgbClr val="739B7E"/>
    <a:srgbClr val="442B2A"/>
    <a:srgbClr val="FFBB7B"/>
    <a:srgbClr val="7C5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0286B-1759-4147-81C6-01E364BE6087}" type="datetimeFigureOut">
              <a:rPr lang="tr-TR" smtClean="0"/>
              <a:pPr/>
              <a:t>9.12.2015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E75E-4441-4760-A2B0-A2EC189D75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70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E75E-4441-4760-A2B0-A2EC189D754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26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C6BD-5ED8-4196-9794-021762F844E0}" type="datetime1">
              <a:rPr lang="tr-TR" smtClean="0"/>
              <a:pPr/>
              <a:t>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Tutanaklar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71600" y="1052737"/>
            <a:ext cx="7920880" cy="244827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tr-TR" sz="1800" dirty="0" smtClean="0"/>
              <a:t>Sınav uygulama esasları ile gönderilen örnek tutanak kullanılmalı,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Tutanaklarda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İ</a:t>
            </a:r>
            <a:r>
              <a:rPr lang="tr-TR" sz="1800" dirty="0" smtClean="0"/>
              <a:t>ki görevlinin de imzasının bulunması,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Sınav ili, ilçesi, okul adı, sınav tarihi, saati ve oturum bilgilerinin,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Öğrenci/Aday kimlik bilgilerinin açıkça yazılması,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Yaşanan sorunun ve yapılan uygulamanın tutanaklarda açıkça belirtilmesi gerekmektedir.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41368"/>
            <a:ext cx="55298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7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8" name="Yuvarlatılmış Dikdörtgen 57"/>
          <p:cNvSpPr/>
          <p:nvPr/>
        </p:nvSpPr>
        <p:spPr>
          <a:xfrm>
            <a:off x="467544" y="28765"/>
            <a:ext cx="8515200" cy="128701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uvarlatılmış Dikdörtgen 43"/>
          <p:cNvSpPr/>
          <p:nvPr/>
        </p:nvSpPr>
        <p:spPr>
          <a:xfrm>
            <a:off x="456109" y="1309233"/>
            <a:ext cx="8515200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Yuvarlatılmış Dikdörtgen 45"/>
          <p:cNvSpPr/>
          <p:nvPr/>
        </p:nvSpPr>
        <p:spPr>
          <a:xfrm>
            <a:off x="164945" y="3513867"/>
            <a:ext cx="3407408" cy="25131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Yuvarlatılmış Dikdörtgen 47"/>
          <p:cNvSpPr/>
          <p:nvPr/>
        </p:nvSpPr>
        <p:spPr>
          <a:xfrm>
            <a:off x="3636545" y="3665298"/>
            <a:ext cx="5277365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Yuvarlatılmış Dikdörtgen 50"/>
          <p:cNvSpPr/>
          <p:nvPr/>
        </p:nvSpPr>
        <p:spPr>
          <a:xfrm>
            <a:off x="398710" y="6157228"/>
            <a:ext cx="8515200" cy="67447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9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71600" y="1458387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12345678901</a:t>
            </a:r>
            <a:endParaRPr lang="tr-TR" sz="1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20285" y="1458387"/>
            <a:ext cx="91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AKÇAPINAR</a:t>
            </a:r>
            <a:endParaRPr lang="tr-TR" sz="1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3131840" y="145838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CÜNEYT</a:t>
            </a:r>
            <a:endParaRPr lang="tr-TR" sz="1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88024" y="1458387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10" name="Akış Çizelgesi: Bağlayıcı 9"/>
          <p:cNvSpPr/>
          <p:nvPr/>
        </p:nvSpPr>
        <p:spPr>
          <a:xfrm>
            <a:off x="6156176" y="1502800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810700" y="1412776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Kunstler Script" panose="030304020206070D0D06" pitchFamily="66" charset="0"/>
              </a:rPr>
              <a:t>CÜNEYT</a:t>
            </a:r>
            <a:endParaRPr lang="tr-TR" sz="1200" dirty="0">
              <a:latin typeface="Kunstler Script" panose="030304020206070D0D06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71600" y="1639833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12345678803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020285" y="1639833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ELİBOL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31840" y="1639833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ADİL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788024" y="1639833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17" name="Akış Çizelgesi: Bağlayıcı 16"/>
          <p:cNvSpPr/>
          <p:nvPr/>
        </p:nvSpPr>
        <p:spPr>
          <a:xfrm>
            <a:off x="6380191" y="1681391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703578" y="450912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3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814021" y="17940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GİRMEDİ</a:t>
            </a: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0072" y="1856488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22345678803</a:t>
            </a:r>
            <a:endParaRPr lang="tr-TR" sz="12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2058757" y="1856488"/>
            <a:ext cx="647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BEKTAŞ</a:t>
            </a:r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3170312" y="185648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AHMET</a:t>
            </a:r>
            <a:endParaRPr lang="tr-TR" sz="12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788024" y="1856488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İNGİLİZCE</a:t>
            </a:r>
            <a:endParaRPr lang="tr-TR" sz="1200" dirty="0"/>
          </a:p>
        </p:txBody>
      </p:sp>
      <p:sp>
        <p:nvSpPr>
          <p:cNvPr id="29" name="Akış Çizelgesi: Bağlayıcı 28"/>
          <p:cNvSpPr/>
          <p:nvPr/>
        </p:nvSpPr>
        <p:spPr>
          <a:xfrm>
            <a:off x="7308304" y="1856488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7740352" y="155679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Kunstler Script" panose="030304020206070D0D06" pitchFamily="66" charset="0"/>
              </a:rPr>
              <a:t>CÜNEYT</a:t>
            </a:r>
            <a:endParaRPr lang="tr-TR" sz="1200" dirty="0">
              <a:latin typeface="Kunstler Script" panose="030304020206070D0D06" pitchFamily="66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705605" y="3985137"/>
            <a:ext cx="515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22345678803 T.C Kimlik numaralı Ahmet BEKTAŞ geçerli bir kimlik belgesi ibraz edemediğinden sınava girmemiştir. </a:t>
            </a:r>
            <a:endParaRPr lang="tr-TR" sz="2000" i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 flipH="1">
            <a:off x="683568" y="1982488"/>
            <a:ext cx="20010" cy="27574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40" name="U Dönüş Oku 39"/>
          <p:cNvSpPr/>
          <p:nvPr/>
        </p:nvSpPr>
        <p:spPr>
          <a:xfrm>
            <a:off x="1534414" y="4042995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1" name="U Dönüş Oku 40"/>
          <p:cNvSpPr/>
          <p:nvPr/>
        </p:nvSpPr>
        <p:spPr>
          <a:xfrm rot="10800000" flipH="1">
            <a:off x="2170061" y="5535383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2" name="U Dönüş Oku 41"/>
          <p:cNvSpPr/>
          <p:nvPr/>
        </p:nvSpPr>
        <p:spPr>
          <a:xfrm rot="10800000" flipH="1">
            <a:off x="976290" y="5568096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U Dönüş Oku 42"/>
          <p:cNvSpPr/>
          <p:nvPr/>
        </p:nvSpPr>
        <p:spPr>
          <a:xfrm>
            <a:off x="2722963" y="4020767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3477447" y="2271542"/>
            <a:ext cx="2520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Kitapçık Türleri Bu Alana Kodlanacak</a:t>
            </a:r>
            <a:endParaRPr lang="tr-TR" sz="1200" b="1" dirty="0">
              <a:solidFill>
                <a:srgbClr val="C00000"/>
              </a:solidFill>
            </a:endParaRPr>
          </a:p>
        </p:txBody>
      </p:sp>
      <p:cxnSp>
        <p:nvCxnSpPr>
          <p:cNvPr id="47" name="Düz Ok Bağlayıcısı 46"/>
          <p:cNvCxnSpPr>
            <a:stCxn id="45" idx="3"/>
          </p:cNvCxnSpPr>
          <p:nvPr/>
        </p:nvCxnSpPr>
        <p:spPr>
          <a:xfrm flipV="1">
            <a:off x="5997752" y="1856489"/>
            <a:ext cx="382439" cy="553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Metin kutusu 48"/>
          <p:cNvSpPr txBox="1"/>
          <p:nvPr/>
        </p:nvSpPr>
        <p:spPr>
          <a:xfrm>
            <a:off x="5546896" y="2705979"/>
            <a:ext cx="345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Sınava Girmeyen Adaylar İçin Bu Alan Kodlanacak</a:t>
            </a: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0" name="Düz Ok Bağlayıcısı 49"/>
          <p:cNvCxnSpPr/>
          <p:nvPr/>
        </p:nvCxnSpPr>
        <p:spPr>
          <a:xfrm flipH="1" flipV="1">
            <a:off x="7471139" y="1996616"/>
            <a:ext cx="153024" cy="759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837589" y="4755450"/>
            <a:ext cx="280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Sınıf Düzenine Göre Oturma Planı. </a:t>
            </a:r>
          </a:p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Öğrencinin Sıra Numarası Bu Kutucuklara</a:t>
            </a:r>
          </a:p>
          <a:p>
            <a:r>
              <a:rPr lang="tr-TR" sz="1200" b="1" dirty="0" smtClean="0">
                <a:solidFill>
                  <a:schemeClr val="accent4">
                    <a:lumMod val="50000"/>
                  </a:schemeClr>
                </a:solidFill>
              </a:rPr>
              <a:t>Yazılacak.</a:t>
            </a:r>
          </a:p>
          <a:p>
            <a:endParaRPr lang="tr-TR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4656310" y="5337264"/>
            <a:ext cx="358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Sınav anında yaşanan sorunlar bu alanda belirtilecek.</a:t>
            </a:r>
          </a:p>
          <a:p>
            <a:endParaRPr lang="tr-T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495942" y="6520259"/>
            <a:ext cx="416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Salon Başkanı ve Gözcü Kendi Alanlarını Doldurup İmzalayacak</a:t>
            </a:r>
            <a:endParaRPr lang="tr-T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57433" y="332656"/>
            <a:ext cx="5970751" cy="183117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300192" y="116632"/>
            <a:ext cx="2586107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95536" y="2163835"/>
            <a:ext cx="1872208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72000" y="4077072"/>
            <a:ext cx="4314299" cy="125511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95537" y="5411702"/>
            <a:ext cx="2520280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052542" y="5367078"/>
            <a:ext cx="5833757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6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2123728" y="1844824"/>
            <a:ext cx="4896544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8676456" y="404664"/>
            <a:ext cx="216024" cy="4680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884368" y="2924944"/>
            <a:ext cx="792088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4139952" y="2060848"/>
            <a:ext cx="4536504" cy="216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5148064" y="404664"/>
            <a:ext cx="96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Öğrenci </a:t>
            </a:r>
          </a:p>
          <a:p>
            <a:pPr algn="ctr"/>
            <a:r>
              <a:rPr lang="tr-TR" dirty="0" smtClean="0">
                <a:solidFill>
                  <a:srgbClr val="C00000"/>
                </a:solidFill>
              </a:rPr>
              <a:t>Resmi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907704" y="3140968"/>
            <a:ext cx="191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4C6C55"/>
                </a:solidFill>
              </a:rPr>
              <a:t>Kitapçık Türü Alanı</a:t>
            </a:r>
            <a:endParaRPr lang="tr-TR" dirty="0">
              <a:solidFill>
                <a:srgbClr val="4C6C55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907704" y="3789040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99555A"/>
                </a:solidFill>
              </a:rPr>
              <a:t>Cevaplama Alanı</a:t>
            </a:r>
            <a:endParaRPr lang="tr-TR" dirty="0">
              <a:solidFill>
                <a:srgbClr val="99555A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1619672" y="378904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435213" y="4907775"/>
            <a:ext cx="23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Öğrenci Sınava Girmedi</a:t>
            </a:r>
          </a:p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Alanı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2123728" y="5230941"/>
            <a:ext cx="0" cy="64633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139</Words>
  <Application>Microsoft Office PowerPoint</Application>
  <PresentationFormat>Ekran Gösterisi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Arabic Typesetting</vt:lpstr>
      <vt:lpstr>Arial</vt:lpstr>
      <vt:lpstr>Calibri</vt:lpstr>
      <vt:lpstr>Kunstler Script</vt:lpstr>
      <vt:lpstr>Times New Roman</vt:lpstr>
      <vt:lpstr>Trebuchet MS</vt:lpstr>
      <vt:lpstr>Ofis Teması</vt:lpstr>
      <vt:lpstr>PowerPoint Sunusu</vt:lpstr>
      <vt:lpstr>Tutanaklar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akcapinar</dc:creator>
  <cp:lastModifiedBy>Emet İlçe MEM</cp:lastModifiedBy>
  <cp:revision>264</cp:revision>
  <dcterms:created xsi:type="dcterms:W3CDTF">2015-10-12T13:00:19Z</dcterms:created>
  <dcterms:modified xsi:type="dcterms:W3CDTF">2015-12-09T11:25:25Z</dcterms:modified>
</cp:coreProperties>
</file>